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>
        <p:scale>
          <a:sx n="53" d="100"/>
          <a:sy n="53" d="100"/>
        </p:scale>
        <p:origin x="-996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28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566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376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70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77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51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42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3920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3748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765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97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0CD47-BC84-4E2B-95B1-CA2B4CE73D40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695A8-D960-4736-AF11-2485B6043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7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3.xml"/><Relationship Id="rId6" Type="http://schemas.openxmlformats.org/officeDocument/2006/relationships/audio" Target="../media/audio6.wav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4.xml"/><Relationship Id="rId5" Type="http://schemas.openxmlformats.org/officeDocument/2006/relationships/audio" Target="../media/audio7.wav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audio" Target="../media/audio8.wav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feature=player_detailpage&amp;v=ndOxo2VW0Rw" TargetMode="External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9.wav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3886200" cy="1981200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en-US" sz="9600" b="1" u="sng" dirty="0" smtClean="0"/>
              <a:t>PSY</a:t>
            </a:r>
            <a:endParaRPr lang="en-US" sz="9600" b="1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5105400" cy="487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856" y="1981200"/>
            <a:ext cx="4042144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6183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7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6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8352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7030A0"/>
          </a:solidFill>
        </p:spPr>
        <p:txBody>
          <a:bodyPr>
            <a:noAutofit/>
          </a:bodyPr>
          <a:lstStyle/>
          <a:p>
            <a:r>
              <a:rPr lang="en-US" sz="9600" dirty="0" smtClean="0"/>
              <a:t>Thanks for watching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2613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US" sz="5400" smtClean="0">
                <a:sym typeface="Wingdings" pitchFamily="2" charset="2"/>
              </a:rPr>
              <a:t>                                       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78810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274638"/>
            <a:ext cx="5791200" cy="1143000"/>
          </a:xfr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US" sz="7200" i="1" dirty="0" smtClean="0"/>
              <a:t>Number 1</a:t>
            </a:r>
            <a:endParaRPr lang="en-US" sz="7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i="1" dirty="0" smtClean="0"/>
              <a:t>Psy was the very first Korean to get number one in the world with his first song.  </a:t>
            </a:r>
            <a:endParaRPr lang="en-US" sz="60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72641"/>
            <a:ext cx="29718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9560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553495"/>
      </p:ext>
    </p:extLst>
  </p:cSld>
  <p:clrMapOvr>
    <a:masterClrMapping/>
  </p:clrMapOvr>
  <p:transition spd="slow">
    <p:push dir="u"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A603AB"/>
            </a:gs>
            <a:gs pos="23000">
              <a:srgbClr val="0819FB"/>
            </a:gs>
            <a:gs pos="43000">
              <a:srgbClr val="1A8D48"/>
            </a:gs>
            <a:gs pos="64000">
              <a:srgbClr val="FFFF00"/>
            </a:gs>
            <a:gs pos="85000">
              <a:srgbClr val="EE3F17"/>
            </a:gs>
            <a:gs pos="100000">
              <a:srgbClr val="A603AB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Home sweet home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97828"/>
          </a:xfrm>
        </p:spPr>
        <p:txBody>
          <a:bodyPr>
            <a:normAutofit fontScale="92500"/>
          </a:bodyPr>
          <a:lstStyle/>
          <a:p>
            <a:r>
              <a:rPr lang="en-US" sz="4800" dirty="0" smtClean="0"/>
              <a:t>Psy lives in south Korea where he did his first concert. South Korea was also the place to make him famous.</a:t>
            </a:r>
            <a:endParaRPr lang="en-US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267200"/>
            <a:ext cx="3595241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6" y="4267201"/>
            <a:ext cx="3205716" cy="259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267201"/>
            <a:ext cx="2476500" cy="262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27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2" name="coin.wav"/>
          </p:stSnd>
        </p:sndAc>
      </p:transition>
    </mc:Choice>
    <mc:Fallback xmlns="">
      <p:transition spd="slow">
        <p:fade/>
        <p:sndAc>
          <p:stSnd>
            <p:snd r:embed="rId6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His name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10000"/>
          </a:xfrm>
        </p:spPr>
        <p:txBody>
          <a:bodyPr>
            <a:normAutofit fontScale="92500" lnSpcReduction="10000"/>
          </a:bodyPr>
          <a:lstStyle/>
          <a:p>
            <a:r>
              <a:rPr lang="en-US" sz="7200" dirty="0" smtClean="0"/>
              <a:t>His name is Park Jae Sang witch professionally stands for Psy. </a:t>
            </a:r>
            <a:endParaRPr lang="en-US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733800"/>
            <a:ext cx="2613213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98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2" name="cashreg.wav"/>
          </p:stSnd>
        </p:sndAc>
      </p:transition>
    </mc:Choice>
    <mc:Fallback xmlns="">
      <p:transition spd="slow">
        <p:fade/>
        <p:sndAc>
          <p:stSnd>
            <p:snd r:embed="rId4" name="cashre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0">
              <a:srgbClr val="9CB86E"/>
            </a:gs>
            <a:gs pos="34000">
              <a:srgbClr val="156B13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24653"/>
            <a:ext cx="9179859" cy="1066800"/>
          </a:xfrm>
        </p:spPr>
        <p:txBody>
          <a:bodyPr>
            <a:normAutofit fontScale="90000"/>
          </a:bodyPr>
          <a:lstStyle/>
          <a:p>
            <a:r>
              <a:rPr lang="en-US" sz="9600" dirty="0" smtClean="0"/>
              <a:t>Humor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3657600"/>
            <a:ext cx="8534400" cy="3200400"/>
          </a:xfrm>
        </p:spPr>
        <p:txBody>
          <a:bodyPr>
            <a:normAutofit fontScale="92500" lnSpcReduction="10000"/>
          </a:bodyPr>
          <a:lstStyle/>
          <a:p>
            <a:r>
              <a:rPr lang="en-US" sz="4800" dirty="0" smtClean="0"/>
              <a:t>He is also popular for his sense of humor and his entertaining concerts. He also appeared in Good Sunday, X-man and goldfish.</a:t>
            </a:r>
            <a:endParaRPr lang="en-US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2147"/>
            <a:ext cx="42672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042147"/>
            <a:ext cx="4531659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278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2" name="laser.wav"/>
          </p:stSnd>
        </p:sndAc>
      </p:transition>
    </mc:Choice>
    <mc:Fallback xmlns="">
      <p:transition spd="slow">
        <p:dissolv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FF0000"/>
            </a:gs>
            <a:gs pos="17000">
              <a:srgbClr val="FFC000"/>
            </a:gs>
            <a:gs pos="31000">
              <a:srgbClr val="FFFF00"/>
            </a:gs>
            <a:gs pos="44000">
              <a:srgbClr val="92D050"/>
            </a:gs>
            <a:gs pos="58000">
              <a:srgbClr val="00B0F0"/>
            </a:gs>
            <a:gs pos="72000">
              <a:srgbClr val="0070C0"/>
            </a:gs>
            <a:gs pos="87000">
              <a:srgbClr val="7030A0"/>
            </a:gs>
            <a:gs pos="100000">
              <a:srgbClr val="7030A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r>
              <a:rPr lang="en-US" sz="9600" dirty="0" smtClean="0"/>
              <a:t>His education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solidFill>
            <a:srgbClr val="00B0F0"/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.</a:t>
            </a:r>
            <a:r>
              <a:rPr lang="en-US" sz="4800" dirty="0" smtClean="0"/>
              <a:t>He went to school at </a:t>
            </a:r>
            <a:r>
              <a:rPr lang="en-US" sz="4800" dirty="0" err="1" smtClean="0"/>
              <a:t>Banpo</a:t>
            </a:r>
            <a:r>
              <a:rPr lang="en-US" sz="4800" dirty="0" smtClean="0"/>
              <a:t> Elementary school , </a:t>
            </a:r>
            <a:r>
              <a:rPr lang="en-US" sz="4800" dirty="0" err="1" smtClean="0"/>
              <a:t>Banpo</a:t>
            </a:r>
            <a:r>
              <a:rPr lang="en-US" sz="4800" dirty="0"/>
              <a:t> </a:t>
            </a:r>
            <a:r>
              <a:rPr lang="en-US" sz="4800" dirty="0" smtClean="0"/>
              <a:t>middle school and </a:t>
            </a:r>
            <a:r>
              <a:rPr lang="en-US" sz="4800" dirty="0" err="1" smtClean="0"/>
              <a:t>sehwa</a:t>
            </a:r>
            <a:r>
              <a:rPr lang="en-US" sz="4800" dirty="0" smtClean="0"/>
              <a:t> high school. He went to university of Boston and </a:t>
            </a:r>
            <a:r>
              <a:rPr lang="en-US" sz="4800" dirty="0" err="1" smtClean="0"/>
              <a:t>berklee</a:t>
            </a:r>
            <a:r>
              <a:rPr lang="en-US" sz="4800" dirty="0" smtClean="0"/>
              <a:t> college of music.</a:t>
            </a:r>
            <a:endParaRPr lang="en-US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046" y="5257800"/>
            <a:ext cx="1895475" cy="15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257800"/>
            <a:ext cx="20574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257800"/>
            <a:ext cx="25527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35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6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45000">
              <a:srgbClr val="0A128C"/>
            </a:gs>
            <a:gs pos="45000">
              <a:srgbClr val="181CC7"/>
            </a:gs>
            <a:gs pos="77000">
              <a:srgbClr val="7005D4"/>
            </a:gs>
            <a:gs pos="78000">
              <a:srgbClr val="8C3D91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awards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Psy has won a lot of awards for his song and the dance that goes with the song.</a:t>
            </a:r>
            <a:endParaRPr lang="en-US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43399"/>
            <a:ext cx="3048001" cy="251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03119" cy="175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92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dirty="0" smtClean="0"/>
              <a:t>age</a:t>
            </a:r>
            <a:endParaRPr lang="en-US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6324600"/>
          </a:xfrm>
        </p:spPr>
        <p:txBody>
          <a:bodyPr>
            <a:normAutofit/>
          </a:bodyPr>
          <a:lstStyle/>
          <a:p>
            <a:pPr lvl="8"/>
            <a:r>
              <a:rPr lang="en-US" sz="6000" dirty="0" smtClean="0"/>
              <a:t>Psy is 34 years old .He </a:t>
            </a:r>
            <a:r>
              <a:rPr lang="en-US" sz="6000" dirty="0"/>
              <a:t>was born on December 31 1977.</a:t>
            </a:r>
          </a:p>
          <a:p>
            <a:endParaRPr lang="en-US" sz="6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20" y="762000"/>
            <a:ext cx="284595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38" y="2971800"/>
            <a:ext cx="325755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94" y="5153025"/>
            <a:ext cx="191990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013" y="5969093"/>
            <a:ext cx="388144" cy="68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224" y="5883929"/>
            <a:ext cx="49341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167" y="5926510"/>
            <a:ext cx="510608" cy="76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775" y="6005512"/>
            <a:ext cx="485025" cy="68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01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10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667000"/>
            <a:ext cx="9170894" cy="1447800"/>
          </a:xfrm>
          <a:gradFill>
            <a:gsLst>
              <a:gs pos="0">
                <a:srgbClr val="7030A0"/>
              </a:gs>
              <a:gs pos="14000">
                <a:srgbClr val="00B0F0"/>
              </a:gs>
              <a:gs pos="45000">
                <a:srgbClr val="00B0F0"/>
              </a:gs>
              <a:gs pos="28000">
                <a:srgbClr val="7030A0"/>
              </a:gs>
              <a:gs pos="63000">
                <a:srgbClr val="7030A0"/>
              </a:gs>
              <a:gs pos="83000">
                <a:srgbClr val="00B0F0"/>
              </a:gs>
              <a:gs pos="100000">
                <a:srgbClr val="7030A0"/>
              </a:gs>
            </a:gsLst>
            <a:lin ang="8352000" scaled="0"/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11500" dirty="0" smtClean="0"/>
              <a:t> Lyrics</a:t>
            </a:r>
            <a:endParaRPr lang="en-US" sz="1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038600"/>
            <a:ext cx="9144000" cy="2819400"/>
          </a:xfrm>
          <a:gradFill>
            <a:gsLst>
              <a:gs pos="0">
                <a:srgbClr val="7030A0"/>
              </a:gs>
              <a:gs pos="16000">
                <a:srgbClr val="00B0F0"/>
              </a:gs>
              <a:gs pos="36000">
                <a:srgbClr val="7030A0"/>
              </a:gs>
              <a:gs pos="54000">
                <a:srgbClr val="00B0F0"/>
              </a:gs>
              <a:gs pos="69000">
                <a:srgbClr val="7030A0"/>
              </a:gs>
              <a:gs pos="84000">
                <a:srgbClr val="00B0F0"/>
              </a:gs>
              <a:gs pos="100000">
                <a:srgbClr val="7030A0"/>
              </a:gs>
            </a:gsLst>
            <a:lin ang="8352000" scaled="0"/>
          </a:gra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>
                <a:hlinkClick r:id="rId3"/>
              </a:rPr>
              <a:t>http://</a:t>
            </a:r>
            <a:r>
              <a:rPr lang="en-US" sz="4400" dirty="0" smtClean="0">
                <a:hlinkClick r:id="rId3"/>
              </a:rPr>
              <a:t>www.youtube.com/watch?feature=player_detailpage&amp;v=ndOxo2VW0Rw</a:t>
            </a:r>
            <a:endParaRPr lang="en-US" sz="4400" dirty="0" smtClean="0"/>
          </a:p>
          <a:p>
            <a:endParaRPr lang="en-US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1" y="0"/>
            <a:ext cx="536089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435" y="0"/>
            <a:ext cx="3953436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64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explode.wav"/>
          </p:stSnd>
        </p:sndAc>
      </p:transition>
    </mc:Choice>
    <mc:Fallback xmlns="">
      <p:transition spd="slow">
        <p:fade/>
        <p:sndAc>
          <p:stSnd>
            <p:snd r:embed="rId6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186</TotalTime>
  <Words>164</Words>
  <Application>Microsoft Office PowerPoint</Application>
  <PresentationFormat>On-screen Show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Apex</vt:lpstr>
      <vt:lpstr>Horizon</vt:lpstr>
      <vt:lpstr>Office Theme</vt:lpstr>
      <vt:lpstr>PSY</vt:lpstr>
      <vt:lpstr>Number 1</vt:lpstr>
      <vt:lpstr>Home sweet home</vt:lpstr>
      <vt:lpstr>His name</vt:lpstr>
      <vt:lpstr>Humor</vt:lpstr>
      <vt:lpstr>His education</vt:lpstr>
      <vt:lpstr>awards</vt:lpstr>
      <vt:lpstr>age</vt:lpstr>
      <vt:lpstr> Lyrics</vt:lpstr>
      <vt:lpstr>Thanks for watching</vt:lpstr>
    </vt:vector>
  </TitlesOfParts>
  <Company>ED18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</dc:title>
  <dc:creator>Jamieson, Ethan</dc:creator>
  <cp:lastModifiedBy>Jamieson, Ethan</cp:lastModifiedBy>
  <cp:revision>23</cp:revision>
  <dcterms:created xsi:type="dcterms:W3CDTF">2012-11-06T15:23:29Z</dcterms:created>
  <dcterms:modified xsi:type="dcterms:W3CDTF">2013-01-15T15:38:36Z</dcterms:modified>
</cp:coreProperties>
</file>